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</p:sldMasterIdLst>
  <p:notesMasterIdLst>
    <p:notesMasterId r:id="rId18"/>
  </p:notesMasterIdLst>
  <p:sldIdLst>
    <p:sldId id="257" r:id="rId3"/>
    <p:sldId id="690" r:id="rId4"/>
    <p:sldId id="304" r:id="rId5"/>
    <p:sldId id="680" r:id="rId6"/>
    <p:sldId id="693" r:id="rId7"/>
    <p:sldId id="294" r:id="rId8"/>
    <p:sldId id="695" r:id="rId9"/>
    <p:sldId id="291" r:id="rId10"/>
    <p:sldId id="298" r:id="rId11"/>
    <p:sldId id="302" r:id="rId12"/>
    <p:sldId id="290" r:id="rId13"/>
    <p:sldId id="303" r:id="rId14"/>
    <p:sldId id="260" r:id="rId15"/>
    <p:sldId id="691" r:id="rId16"/>
    <p:sldId id="694" r:id="rId1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04" autoAdjust="0"/>
    <p:restoredTop sz="95808" autoAdjust="0"/>
  </p:normalViewPr>
  <p:slideViewPr>
    <p:cSldViewPr snapToGrid="0">
      <p:cViewPr>
        <p:scale>
          <a:sx n="96" d="100"/>
          <a:sy n="96" d="100"/>
        </p:scale>
        <p:origin x="257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-676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18:17:57.713"/>
    </inkml:context>
    <inkml:brush xml:id="br0">
      <inkml:brushProperty name="width" value="0.21167" units="cm"/>
      <inkml:brushProperty name="height" value="0.21167" units="cm"/>
      <inkml:brushProperty name="color" value="#FF0000"/>
    </inkml:brush>
  </inkml:definitions>
  <inkml:trace contextRef="#ctx0" brushRef="#br0">2517 109 24575,'0'0'0,"0"0"0,0 0 0,0 0 0,0 0 0,0 0 0,0 0 0,-5 2 0,-23 9 0,0-2 0,-52 11 0,66-16 0,-94 18 0,-63 15 0,-159 77 0,11 30 0,267-118 0,1 3 0,-50 38 0,41-21 0,-61 60 0,-24 44 0,7 8 0,55-63 0,-174 221-731,207-247 736,4 2 0,-65 138 0,71-114-5,-42 153 0,7 107 0,65-288 0,3 0 0,4 0 0,2 1 0,2-1 0,4 0 0,26 128 0,-5-94 1,56 144 0,-46-161-8,2-2 0,51 78 0,-59-116-12,1-1 0,42 44 1,81 70-21,-110-114 36,31 30 3,137 102 0,-167-143 0,2-2 0,1-2 0,2-2 0,96 35 0,72-5-496,4-20-1,115 1 497,1-14 0,467-27 0,-268-63 0,-10-48 0,-309 53-50,-174 46 33,-1-2 0,75-43 0,-57 21 17,-2-3 0,-1-2 0,53-56 0,-48 37 0,88-114 0,-107 117 0,-2-2 0,42-88 0,-43 63 0,-4-1 0,27-101 0,-43 110 0,-3 0 0,12-147 0,-26 140 0,-3 0 0,-5 0 0,-22-137 0,13 159 6,-3 1-1,-35-88 1,-69-114-277,57 148 253,-4 3-1,-89-113 1,66 113 20,-182-178 0,-77 2-2,17 76 0,-20 34 0,-121-17 0,454 191 0,2 0-6,-175-60-115,168 60 117,1 2 0,-1 1 0,0 1 1,0 1-1,0 1 0,-32 2 1,32 2-79,-1 1 1,1 2-1,-25 8 1,9 1-5399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18:38:29.219"/>
    </inkml:context>
    <inkml:brush xml:id="br0">
      <inkml:brushProperty name="width" value="0.21167" units="cm"/>
      <inkml:brushProperty name="height" value="0.21167" units="cm"/>
      <inkml:brushProperty name="color" value="#FF0000"/>
    </inkml:brush>
  </inkml:definitions>
  <inkml:trace contextRef="#ctx0" brushRef="#br0">1713 25 24575,'0'0'0,"0"0"0,0 0 0,0 0 0,0 0 0,0 0 0,0 0 0,-3 1 0,-16 1 0,-1 1 0,-34 1 0,44-3 0,-63 4 0,-44 4 0,-107 17 0,7 8 0,181-28 0,2 0 0,-35 10 0,28-5 0,-41 13 0,-17 11 0,5 2 0,38-15 0,-119 51-731,141-57 736,3 1 0,-45 32 0,49-27-5,-29 35 0,5 26 0,44-68 0,3 1 0,1-1 0,2 1 0,3 0 0,1-1 0,18 31 0,-3-23 1,38 34 0,-32-37-8,2-1 0,34 18 0,-40-27-12,2 0 0,27 10 1,56 17-21,-75-27 36,21 7 3,93 23 0,-113-32 0,1-1 0,1-1 0,0 0 0,67 8 0,48 0-496,3-6-1,79 0 497,0-2 0,318-7 0,-183-15 0,-7-10 0,-209 11-50,-119 11 33,-1 0 0,52-10 0,-40 5 17,0-1 0,-3-1 0,38-12 0,-33 8 0,60-26 0,-73 26 0,-2 1 0,30-21 0,-31 14 0,-1 1 0,17-25 0,-28 27 0,-3-1 0,8-33 0,-17 31 0,-3 1 0,-2 0 0,-16-32 0,9 37 6,-2 0-1,-23-20 1,-48-27-277,39 34 253,-3 2-1,-60-27 1,45 26 20,-124-41 0,-52 0-2,10 18 0,-12 8 0,-83-4 0,309 45 0,2-1-6,-120-14-115,115 15 117,0 0 0,0 0 0,0 0 1,-1 0-1,1 1 0,-22 1 1,21-1-79,0 1 1,1 0-1,-17 3 1,6-1-5399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58FFB75-91CC-4F30-B1C4-33EB2FFC0702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EAB12FB-9FB6-4D0A-8BB7-40F8F36595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71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https://c2.staticflickr.com/4/3084/2725850059_85d8c6a247.jpg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B12FB-9FB6-4D0A-8BB7-40F8F365954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7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http://www.englishhomestead.com/p/garden-club-talks.html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B12FB-9FB6-4D0A-8BB7-40F8F365954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85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833D-9C50-4C1E-827C-CD6CE1A2436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09FB-7DC6-4557-92C4-558F18BB8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833D-9C50-4C1E-827C-CD6CE1A2436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09FB-7DC6-4557-92C4-558F18BB8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833D-9C50-4C1E-827C-CD6CE1A2436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09FB-7DC6-4557-92C4-558F18BB8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3D9-2E19-4295-9FF8-7A2912D8244A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D3FA-26F3-4022-9FF5-E86A7B266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3D9-2E19-4295-9FF8-7A2912D8244A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D3FA-26F3-4022-9FF5-E86A7B266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3D9-2E19-4295-9FF8-7A2912D8244A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D3FA-26F3-4022-9FF5-E86A7B266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3D9-2E19-4295-9FF8-7A2912D8244A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D3FA-26F3-4022-9FF5-E86A7B266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3D9-2E19-4295-9FF8-7A2912D8244A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D3FA-26F3-4022-9FF5-E86A7B266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3D9-2E19-4295-9FF8-7A2912D8244A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D3FA-26F3-4022-9FF5-E86A7B266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3D9-2E19-4295-9FF8-7A2912D8244A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D3FA-26F3-4022-9FF5-E86A7B266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3D9-2E19-4295-9FF8-7A2912D8244A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D3FA-26F3-4022-9FF5-E86A7B266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833D-9C50-4C1E-827C-CD6CE1A2436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09FB-7DC6-4557-92C4-558F18BB8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3D9-2E19-4295-9FF8-7A2912D8244A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D3FA-26F3-4022-9FF5-E86A7B266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3D9-2E19-4295-9FF8-7A2912D8244A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D3FA-26F3-4022-9FF5-E86A7B266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CA3D9-2E19-4295-9FF8-7A2912D8244A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DD3FA-26F3-4022-9FF5-E86A7B266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833D-9C50-4C1E-827C-CD6CE1A2436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09FB-7DC6-4557-92C4-558F18BB8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833D-9C50-4C1E-827C-CD6CE1A2436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09FB-7DC6-4557-92C4-558F18BB8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833D-9C50-4C1E-827C-CD6CE1A2436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09FB-7DC6-4557-92C4-558F18BB8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833D-9C50-4C1E-827C-CD6CE1A2436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09FB-7DC6-4557-92C4-558F18BB8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833D-9C50-4C1E-827C-CD6CE1A2436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09FB-7DC6-4557-92C4-558F18BB8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833D-9C50-4C1E-827C-CD6CE1A2436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09FB-7DC6-4557-92C4-558F18BB8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3833D-9C50-4C1E-827C-CD6CE1A2436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09FB-7DC6-4557-92C4-558F18BB8D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3833D-9C50-4C1E-827C-CD6CE1A24365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C09FB-7DC6-4557-92C4-558F18BB8D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" descr="ANR_subbrands_horizontal_MG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763" y="6029325"/>
            <a:ext cx="502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CA3D9-2E19-4295-9FF8-7A2912D8244A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DD3FA-26F3-4022-9FF5-E86A7B266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46179D-5A84-AD64-3A71-1A45D69214FC}"/>
              </a:ext>
            </a:extLst>
          </p:cNvPr>
          <p:cNvSpPr txBox="1"/>
          <p:nvPr/>
        </p:nvSpPr>
        <p:spPr>
          <a:xfrm>
            <a:off x="127489" y="470306"/>
            <a:ext cx="555673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40C28"/>
                </a:solidFill>
                <a:latin typeface="Google Sans"/>
              </a:rPr>
              <a:t>Certified Earth-Friendly Gardens</a:t>
            </a:r>
            <a:r>
              <a:rPr lang="en-US" sz="4000" b="1" dirty="0">
                <a:solidFill>
                  <a:srgbClr val="202124"/>
                </a:solidFill>
                <a:latin typeface="Google Sans"/>
              </a:rPr>
              <a:t> </a:t>
            </a:r>
          </a:p>
          <a:p>
            <a:endParaRPr lang="en-US" sz="4000" dirty="0">
              <a:solidFill>
                <a:srgbClr val="202124"/>
              </a:solidFill>
              <a:latin typeface="Google Sans"/>
            </a:endParaRPr>
          </a:p>
          <a:p>
            <a:r>
              <a:rPr lang="en-US" sz="4000" dirty="0">
                <a:solidFill>
                  <a:srgbClr val="202124"/>
                </a:solidFill>
                <a:latin typeface="Google Sans"/>
              </a:rPr>
              <a:t>Sustainable landscaping practices that are not harmful to people, native plants, animals, and the overall environment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D9DEC-6331-FCA2-9625-75F56FEC63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6193" y="553915"/>
            <a:ext cx="3016984" cy="38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0062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B2E8F-2FFD-4959-9944-7AAED289F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256" y="1846385"/>
            <a:ext cx="9251917" cy="3494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9C36B4-4088-7178-5313-7A38F7262B88}"/>
              </a:ext>
            </a:extLst>
          </p:cNvPr>
          <p:cNvSpPr txBox="1"/>
          <p:nvPr/>
        </p:nvSpPr>
        <p:spPr>
          <a:xfrm>
            <a:off x="397641" y="226850"/>
            <a:ext cx="5994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Scroll down to the bottom of the page:</a:t>
            </a:r>
          </a:p>
        </p:txBody>
      </p:sp>
    </p:spTree>
    <p:extLst>
      <p:ext uri="{BB962C8B-B14F-4D97-AF65-F5344CB8AC3E}">
        <p14:creationId xmlns:p14="http://schemas.microsoft.com/office/powerpoint/2010/main" val="100042128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AB0A1E7D-BA9D-8091-CEEA-C9DF83FA1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156" y="181658"/>
            <a:ext cx="8290874" cy="582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5E442-E1CD-D440-CF5F-2114CF4DCA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391" y="162800"/>
            <a:ext cx="8669435" cy="56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6012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>
            <a:extLst>
              <a:ext uri="{FF2B5EF4-FFF2-40B4-BE49-F238E27FC236}">
                <a16:creationId xmlns:a16="http://schemas.microsoft.com/office/drawing/2014/main" id="{DA4428AF-05E1-4538-9296-DC2E3747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85" y="824400"/>
            <a:ext cx="6945214" cy="520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6A2839-A07B-1366-068F-D875CA369FC1}"/>
              </a:ext>
            </a:extLst>
          </p:cNvPr>
          <p:cNvSpPr txBox="1"/>
          <p:nvPr/>
        </p:nvSpPr>
        <p:spPr>
          <a:xfrm>
            <a:off x="166977" y="88777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Revive Earth-Friendly Garden Visit program?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B489B8-1D68-880B-2929-1BF815BF34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85" y="1096682"/>
            <a:ext cx="8628539" cy="4895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220965-549F-6B0F-43EC-07EFCA396A3F}"/>
              </a:ext>
            </a:extLst>
          </p:cNvPr>
          <p:cNvSpPr txBox="1"/>
          <p:nvPr/>
        </p:nvSpPr>
        <p:spPr>
          <a:xfrm>
            <a:off x="898319" y="219973"/>
            <a:ext cx="85491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Meeting in June in Dawn’s Garden</a:t>
            </a:r>
          </a:p>
        </p:txBody>
      </p:sp>
    </p:spTree>
    <p:extLst>
      <p:ext uri="{BB962C8B-B14F-4D97-AF65-F5344CB8AC3E}">
        <p14:creationId xmlns:p14="http://schemas.microsoft.com/office/powerpoint/2010/main" val="375680239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18AC2D-BE92-3F4F-75CD-198CCF2AE700}"/>
              </a:ext>
            </a:extLst>
          </p:cNvPr>
          <p:cNvSpPr/>
          <p:nvPr/>
        </p:nvSpPr>
        <p:spPr>
          <a:xfrm>
            <a:off x="3912124" y="6023728"/>
            <a:ext cx="5099901" cy="740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71102-F565-B684-9426-F34CC859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623" y="1098152"/>
            <a:ext cx="6846073" cy="5210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B0FFF-3C0A-68F6-3435-2A9790129D72}"/>
              </a:ext>
            </a:extLst>
          </p:cNvPr>
          <p:cNvSpPr txBox="1"/>
          <p:nvPr/>
        </p:nvSpPr>
        <p:spPr>
          <a:xfrm>
            <a:off x="1578155" y="311413"/>
            <a:ext cx="85491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Please take some peas!!!</a:t>
            </a:r>
          </a:p>
        </p:txBody>
      </p:sp>
    </p:spTree>
    <p:extLst>
      <p:ext uri="{BB962C8B-B14F-4D97-AF65-F5344CB8AC3E}">
        <p14:creationId xmlns:p14="http://schemas.microsoft.com/office/powerpoint/2010/main" val="386819877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wn\Pictures\Lumix 5 26 to 6 5 2016\P1080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128" y="658934"/>
            <a:ext cx="8265795" cy="619906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8CAA0A-A28C-33BF-A462-6EC7593934CF}"/>
              </a:ext>
            </a:extLst>
          </p:cNvPr>
          <p:cNvSpPr txBox="1"/>
          <p:nvPr/>
        </p:nvSpPr>
        <p:spPr>
          <a:xfrm>
            <a:off x="2853512" y="-65879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Table at Events</a:t>
            </a:r>
          </a:p>
        </p:txBody>
      </p:sp>
    </p:spTree>
    <p:extLst>
      <p:ext uri="{BB962C8B-B14F-4D97-AF65-F5344CB8AC3E}">
        <p14:creationId xmlns:p14="http://schemas.microsoft.com/office/powerpoint/2010/main" val="220086551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awn\Pictures\Lumix 5 26 to 6 5 2016\P1080469.JPG">
            <a:extLst>
              <a:ext uri="{FF2B5EF4-FFF2-40B4-BE49-F238E27FC236}">
                <a16:creationId xmlns:a16="http://schemas.microsoft.com/office/drawing/2014/main" id="{91313BD0-DE68-58C1-F623-1C57BE398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297" y="757057"/>
            <a:ext cx="8716216" cy="59936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42D501-42BC-05EB-4369-B43CB7AE8A22}"/>
              </a:ext>
            </a:extLst>
          </p:cNvPr>
          <p:cNvSpPr txBox="1"/>
          <p:nvPr/>
        </p:nvSpPr>
        <p:spPr>
          <a:xfrm>
            <a:off x="2368481" y="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Spring Seminar Booth</a:t>
            </a:r>
          </a:p>
        </p:txBody>
      </p:sp>
    </p:spTree>
    <p:extLst>
      <p:ext uri="{BB962C8B-B14F-4D97-AF65-F5344CB8AC3E}">
        <p14:creationId xmlns:p14="http://schemas.microsoft.com/office/powerpoint/2010/main" val="253019550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wn\Pictures\Lumix 5 26 to 6 5 2016\P1080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88" y="339244"/>
            <a:ext cx="2471454" cy="3640384"/>
          </a:xfrm>
          <a:prstGeom prst="rect">
            <a:avLst/>
          </a:prstGeom>
          <a:noFill/>
        </p:spPr>
      </p:pic>
      <p:pic>
        <p:nvPicPr>
          <p:cNvPr id="1029" name="Picture 5" descr="C:\Users\Dawn\Pictures\Lumix 5 26 to 6 5 2016\P10804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"/>
          <a:stretch>
            <a:fillRect/>
          </a:stretch>
        </p:blipFill>
        <p:spPr bwMode="auto">
          <a:xfrm>
            <a:off x="5965153" y="2547263"/>
            <a:ext cx="3126933" cy="354385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93297" y="189522"/>
            <a:ext cx="6759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Earth-Friendly Awards at the </a:t>
            </a:r>
          </a:p>
          <a:p>
            <a:r>
              <a:rPr lang="en-US" sz="3200" dirty="0"/>
              <a:t>San Diego County Fair</a:t>
            </a:r>
          </a:p>
        </p:txBody>
      </p:sp>
      <p:pic>
        <p:nvPicPr>
          <p:cNvPr id="2" name="Picture 2" descr="SD County Fair - Award Winning San Diego Horticultural Society Display  Garden">
            <a:extLst>
              <a:ext uri="{FF2B5EF4-FFF2-40B4-BE49-F238E27FC236}">
                <a16:creationId xmlns:a16="http://schemas.microsoft.com/office/drawing/2014/main" id="{E36AA597-2904-C2C1-9010-E8433985C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7884" y="1485565"/>
            <a:ext cx="3856893" cy="28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wn\Pictures\Lumix 5 26 to 6 5 2016\P10804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88" y="4194477"/>
            <a:ext cx="3874239" cy="2593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309677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 English Homestead: Talks">
            <a:extLst>
              <a:ext uri="{FF2B5EF4-FFF2-40B4-BE49-F238E27FC236}">
                <a16:creationId xmlns:a16="http://schemas.microsoft.com/office/drawing/2014/main" id="{F2D5F260-7D88-A1CE-3EFE-3E9A8A7B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843" y="1061498"/>
            <a:ext cx="6042991" cy="453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3FB345-0F14-1FE0-141A-6637F055C244}"/>
              </a:ext>
            </a:extLst>
          </p:cNvPr>
          <p:cNvSpPr txBox="1"/>
          <p:nvPr/>
        </p:nvSpPr>
        <p:spPr>
          <a:xfrm>
            <a:off x="477078" y="173620"/>
            <a:ext cx="8308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Earth-Friendly Talks to Garden Clubs</a:t>
            </a:r>
          </a:p>
        </p:txBody>
      </p:sp>
    </p:spTree>
    <p:extLst>
      <p:ext uri="{BB962C8B-B14F-4D97-AF65-F5344CB8AC3E}">
        <p14:creationId xmlns:p14="http://schemas.microsoft.com/office/powerpoint/2010/main" val="373075943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817C9D-B2ED-CB60-614D-B945C93C0CA7}"/>
              </a:ext>
            </a:extLst>
          </p:cNvPr>
          <p:cNvSpPr/>
          <p:nvPr/>
        </p:nvSpPr>
        <p:spPr>
          <a:xfrm>
            <a:off x="3912124" y="6023728"/>
            <a:ext cx="5099901" cy="740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B00AC-95BD-3B09-E1CA-9600439007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10" y="1101344"/>
            <a:ext cx="8328990" cy="5756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D982D5-08A8-D8B6-2184-65D70329244D}"/>
              </a:ext>
            </a:extLst>
          </p:cNvPr>
          <p:cNvSpPr txBox="1"/>
          <p:nvPr/>
        </p:nvSpPr>
        <p:spPr>
          <a:xfrm>
            <a:off x="328652" y="30879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Printed checklist:</a:t>
            </a:r>
          </a:p>
        </p:txBody>
      </p:sp>
    </p:spTree>
    <p:extLst>
      <p:ext uri="{BB962C8B-B14F-4D97-AF65-F5344CB8AC3E}">
        <p14:creationId xmlns:p14="http://schemas.microsoft.com/office/powerpoint/2010/main" val="267372919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67D259-1BE2-1F67-53F9-A99D3143B3BD}"/>
              </a:ext>
            </a:extLst>
          </p:cNvPr>
          <p:cNvSpPr/>
          <p:nvPr/>
        </p:nvSpPr>
        <p:spPr>
          <a:xfrm>
            <a:off x="3912124" y="6023728"/>
            <a:ext cx="5099901" cy="740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463AC-0817-BF49-A1E7-C1253AF12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4" t="30409" r="26184" b="11755"/>
          <a:stretch/>
        </p:blipFill>
        <p:spPr>
          <a:xfrm>
            <a:off x="712121" y="1547513"/>
            <a:ext cx="7654239" cy="5153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42126-2C06-1009-2F31-03D6CB4182B1}"/>
              </a:ext>
            </a:extLst>
          </p:cNvPr>
          <p:cNvSpPr txBox="1"/>
          <p:nvPr/>
        </p:nvSpPr>
        <p:spPr>
          <a:xfrm>
            <a:off x="234384" y="223949"/>
            <a:ext cx="817809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Also available online</a:t>
            </a:r>
          </a:p>
          <a:p>
            <a:r>
              <a:rPr lang="en-US" sz="2800" dirty="0"/>
              <a:t>https://www.mastergardenersd.org/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B48B62-9196-3BC1-13F0-21F66B739916}"/>
                  </a:ext>
                </a:extLst>
              </p14:cNvPr>
              <p14:cNvContentPartPr/>
              <p14:nvPr/>
            </p14:nvContentPartPr>
            <p14:xfrm>
              <a:off x="4501437" y="4896484"/>
              <a:ext cx="2001510" cy="170397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B48B62-9196-3BC1-13F0-21F66B7399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3639" y="4858690"/>
                <a:ext cx="2077467" cy="177955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595185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89D67D-B125-72DC-93C6-9C5FD952E97B}"/>
              </a:ext>
            </a:extLst>
          </p:cNvPr>
          <p:cNvSpPr txBox="1"/>
          <p:nvPr/>
        </p:nvSpPr>
        <p:spPr>
          <a:xfrm>
            <a:off x="112471" y="277230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https://www.mastergardenersd.org/earth-friendly-gardens/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0FDDA2-7AC1-0336-754A-973D8298B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1" t="10761" r="15658" b="6960"/>
          <a:stretch/>
        </p:blipFill>
        <p:spPr>
          <a:xfrm>
            <a:off x="336246" y="577312"/>
            <a:ext cx="8369408" cy="555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2339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778BD-8052-CC1C-9A72-1240E75BBA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718" y="685614"/>
            <a:ext cx="7620563" cy="63931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FC6F40-A4EF-0098-4A32-B86FF4E0B769}"/>
              </a:ext>
            </a:extLst>
          </p:cNvPr>
          <p:cNvSpPr txBox="1"/>
          <p:nvPr/>
        </p:nvSpPr>
        <p:spPr>
          <a:xfrm>
            <a:off x="234384" y="223949"/>
            <a:ext cx="7995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Check off at least the minimum number of boxes on each page: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F41BA71-A127-AD00-DED9-9CFC464DEC69}"/>
                  </a:ext>
                </a:extLst>
              </p14:cNvPr>
              <p14:cNvContentPartPr/>
              <p14:nvPr/>
            </p14:nvContentPartPr>
            <p14:xfrm>
              <a:off x="3954723" y="2818615"/>
              <a:ext cx="1361994" cy="395926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F41BA71-A127-AD00-DED9-9CFC464DEC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6930" y="2780497"/>
                <a:ext cx="1437940" cy="4714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0629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206182</TotalTime>
  <Words>130</Words>
  <Application>Microsoft Office PowerPoint</Application>
  <PresentationFormat>On-screen Show (4:3)</PresentationFormat>
  <Paragraphs>21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Google Sans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Dawn</dc:creator>
  <cp:lastModifiedBy>Dawn Standke</cp:lastModifiedBy>
  <cp:revision>4647</cp:revision>
  <dcterms:created xsi:type="dcterms:W3CDTF">2014-01-08T05:51:01Z</dcterms:created>
  <dcterms:modified xsi:type="dcterms:W3CDTF">2023-05-02T02:40:33Z</dcterms:modified>
</cp:coreProperties>
</file>